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62" r:id="rId2"/>
    <p:sldId id="257" r:id="rId3"/>
    <p:sldId id="258" r:id="rId4"/>
    <p:sldId id="259" r:id="rId5"/>
    <p:sldId id="263" r:id="rId6"/>
    <p:sldId id="261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ACEC"/>
    <a:srgbClr val="128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5D0F-08C8-4E04-95EA-8F19CEAF0FA5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136D-3A8B-479A-A1FF-12D81BACF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25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5D0F-08C8-4E04-95EA-8F19CEAF0FA5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136D-3A8B-479A-A1FF-12D81BACF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512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5D0F-08C8-4E04-95EA-8F19CEAF0FA5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136D-3A8B-479A-A1FF-12D81BACF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607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5D0F-08C8-4E04-95EA-8F19CEAF0FA5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136D-3A8B-479A-A1FF-12D81BACF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77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5D0F-08C8-4E04-95EA-8F19CEAF0FA5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136D-3A8B-479A-A1FF-12D81BACF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887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5D0F-08C8-4E04-95EA-8F19CEAF0FA5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136D-3A8B-479A-A1FF-12D81BACF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713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5D0F-08C8-4E04-95EA-8F19CEAF0FA5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136D-3A8B-479A-A1FF-12D81BACF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37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5D0F-08C8-4E04-95EA-8F19CEAF0FA5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136D-3A8B-479A-A1FF-12D81BACF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491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5D0F-08C8-4E04-95EA-8F19CEAF0FA5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136D-3A8B-479A-A1FF-12D81BACF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62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5D0F-08C8-4E04-95EA-8F19CEAF0FA5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85E136D-3A8B-479A-A1FF-12D81BACF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61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5D0F-08C8-4E04-95EA-8F19CEAF0FA5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136D-3A8B-479A-A1FF-12D81BACF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1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5D0F-08C8-4E04-95EA-8F19CEAF0FA5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136D-3A8B-479A-A1FF-12D81BACF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08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5D0F-08C8-4E04-95EA-8F19CEAF0FA5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136D-3A8B-479A-A1FF-12D81BACF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604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5D0F-08C8-4E04-95EA-8F19CEAF0FA5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136D-3A8B-479A-A1FF-12D81BACF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24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5D0F-08C8-4E04-95EA-8F19CEAF0FA5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136D-3A8B-479A-A1FF-12D81BACF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76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5D0F-08C8-4E04-95EA-8F19CEAF0FA5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136D-3A8B-479A-A1FF-12D81BACF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86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5D0F-08C8-4E04-95EA-8F19CEAF0FA5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136D-3A8B-479A-A1FF-12D81BACF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E65D0F-08C8-4E04-95EA-8F19CEAF0FA5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5E136D-3A8B-479A-A1FF-12D81BACF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08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0979" y="1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30ACEC"/>
                </a:solidFill>
              </a:rPr>
              <a:t>Муниципальное автономное учреждение физкультурно-оздоровительный комплекс «Пламя»</a:t>
            </a:r>
            <a:endParaRPr lang="ru-RU" b="1" i="1" dirty="0">
              <a:solidFill>
                <a:srgbClr val="30ACEC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21" y="1752600"/>
            <a:ext cx="7042030" cy="482474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232" y="5084463"/>
            <a:ext cx="2247700" cy="1492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236" y="1752601"/>
            <a:ext cx="2247700" cy="14928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232" y="3418531"/>
            <a:ext cx="2247704" cy="14928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95459" cy="106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40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2235" y="128789"/>
            <a:ext cx="10018713" cy="953037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rgbClr val="30ACEC"/>
                </a:solidFill>
              </a:rPr>
              <a:t/>
            </a:r>
            <a:br>
              <a:rPr lang="ru-RU" sz="3600" i="1" dirty="0" smtClean="0">
                <a:solidFill>
                  <a:srgbClr val="30ACEC"/>
                </a:solidFill>
              </a:rPr>
            </a:br>
            <a:endParaRPr lang="ru-RU" sz="3600" i="1" dirty="0">
              <a:solidFill>
                <a:srgbClr val="30ACEC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185" y="3942880"/>
            <a:ext cx="3879305" cy="257655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186" y="379397"/>
            <a:ext cx="4631562" cy="30761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02" y="3944715"/>
            <a:ext cx="3876541" cy="25747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9538" cy="10818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50" y="379397"/>
            <a:ext cx="4631563" cy="307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9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6587" y="-627845"/>
            <a:ext cx="10018713" cy="1752599"/>
          </a:xfrm>
        </p:spPr>
        <p:txBody>
          <a:bodyPr/>
          <a:lstStyle/>
          <a:p>
            <a:endParaRPr lang="ru-RU" i="1" dirty="0">
              <a:solidFill>
                <a:srgbClr val="30ACEC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37" y="297621"/>
            <a:ext cx="4898629" cy="32535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657" y="297621"/>
            <a:ext cx="4898629" cy="32535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35" y="3807542"/>
            <a:ext cx="4167157" cy="27677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929" y="3892758"/>
            <a:ext cx="4296993" cy="28539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5"/>
            <a:ext cx="716832" cy="109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51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6587" y="-305871"/>
            <a:ext cx="10018713" cy="1168757"/>
          </a:xfrm>
        </p:spPr>
        <p:txBody>
          <a:bodyPr>
            <a:normAutofit/>
          </a:bodyPr>
          <a:lstStyle/>
          <a:p>
            <a:endParaRPr lang="ru-RU" i="1" dirty="0">
              <a:solidFill>
                <a:srgbClr val="30ACEC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63" y="461484"/>
            <a:ext cx="4563778" cy="303116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62" y="421457"/>
            <a:ext cx="4675717" cy="31055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24" y="3832691"/>
            <a:ext cx="4188382" cy="27818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228" y="3834182"/>
            <a:ext cx="4186139" cy="27803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717984" cy="100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84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888" y="-293506"/>
            <a:ext cx="10018713" cy="1349574"/>
          </a:xfrm>
        </p:spPr>
        <p:txBody>
          <a:bodyPr/>
          <a:lstStyle/>
          <a:p>
            <a:endParaRPr lang="ru-RU" i="1" dirty="0">
              <a:solidFill>
                <a:srgbClr val="30ACEC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707" y="408060"/>
            <a:ext cx="4549228" cy="2864605"/>
          </a:xfrm>
        </p:spPr>
      </p:pic>
      <p:sp>
        <p:nvSpPr>
          <p:cNvPr id="4" name="Прямоугольник 3"/>
          <p:cNvSpPr/>
          <p:nvPr/>
        </p:nvSpPr>
        <p:spPr>
          <a:xfrm>
            <a:off x="5381514" y="12330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i="1" dirty="0">
              <a:solidFill>
                <a:srgbClr val="30ACEC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674" y="3754398"/>
            <a:ext cx="4176518" cy="26322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270" y="3754398"/>
            <a:ext cx="4180204" cy="26322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13" y="408061"/>
            <a:ext cx="4544529" cy="28646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9277" cy="105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6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4615" y="-434661"/>
            <a:ext cx="10018713" cy="14649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2580" cy="10407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38" y="375557"/>
            <a:ext cx="4747600" cy="31532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05" y="3863665"/>
            <a:ext cx="4033259" cy="26788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578" y="3863664"/>
            <a:ext cx="4033259" cy="26788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18" y="375557"/>
            <a:ext cx="4747597" cy="315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5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0830" y="-305873"/>
            <a:ext cx="10018713" cy="12460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1217" cy="109963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854" y="4201575"/>
            <a:ext cx="3645445" cy="24212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143" y="4079111"/>
            <a:ext cx="3654510" cy="24272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164" y="400809"/>
            <a:ext cx="5097764" cy="33858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2" y="464532"/>
            <a:ext cx="5030705" cy="334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1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250</TotalTime>
  <Words>8</Words>
  <Application>Microsoft Office PowerPoint</Application>
  <PresentationFormat>Произвольный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Параллакс</vt:lpstr>
      <vt:lpstr>Муниципальное автономное учреждение физкультурно-оздоровительный комплекс «Пламя»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Территория муниципального автономного учреждения физкультурно-оздоровительного комплекса «Пламя»</dc:title>
  <dc:creator>Admin0</dc:creator>
  <cp:lastModifiedBy>admin</cp:lastModifiedBy>
  <cp:revision>30</cp:revision>
  <dcterms:created xsi:type="dcterms:W3CDTF">2021-07-28T08:46:30Z</dcterms:created>
  <dcterms:modified xsi:type="dcterms:W3CDTF">2021-07-28T13:17:15Z</dcterms:modified>
</cp:coreProperties>
</file>